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ă stric lucrarea celui rău</a:t>
            </a:r>
            <a:br/>
            <a:r>
              <a:t>O, Doamne-ntâi în mine</a:t>
            </a:r>
            <a:br/>
            <a:r>
              <a:t>Şi-apoi s-ajut pe drumul Tău</a:t>
            </a:r>
            <a:br/>
            <a:r>
              <a:t>Să meargă orișicine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Mai întâi, mai întâi</a:t>
            </a:r>
            <a:br/>
            <a:r>
              <a:t>O, Isuse, căpătâi</a:t>
            </a:r>
            <a:br/>
            <a:r>
              <a:t>Fie voia Ta mereu</a:t>
            </a:r>
            <a:br/>
            <a:r>
              <a:t>Şi la bine şi la greu</a:t>
            </a:r>
            <a:br/>
            <a:r>
              <a:t>Dacă-ntreg eu mă supun</a:t>
            </a:r>
            <a:br/>
            <a:r>
              <a:t>Altora eu pot să spun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Întâi eu să Te-ascult deplin</a:t>
            </a:r>
            <a:br/>
            <a:r>
              <a:t>Cum Tu mă-nveţi din Carte</a:t>
            </a:r>
            <a:br/>
            <a:r>
              <a:t>Şi-apoi s-aduc pe cel străin</a:t>
            </a:r>
            <a:br/>
            <a:r>
              <a:t>Să-l înviezi din moarte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Orânduirea Ta din cer</a:t>
            </a:r>
            <a:br/>
            <a:r>
              <a:t>În mine-ntâi să fie</a:t>
            </a:r>
            <a:br/>
            <a:r>
              <a:t>Şi-apoi la alţii să le cer</a:t>
            </a:r>
            <a:br/>
            <a:r>
              <a:t>Să umble-n curăţie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Şi voia Ta desăvârşit</a:t>
            </a:r>
            <a:br/>
            <a:r>
              <a:t>Deplin în mine crească</a:t>
            </a:r>
            <a:br/>
            <a:r>
              <a:t>Şi-apoi să-ndemn cu duh smerit</a:t>
            </a:r>
            <a:br/>
            <a:r>
              <a:t>Pe altul s-o primească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Căci, Doamne, Tu aşa mă vrei</a:t>
            </a:r>
            <a:br/>
            <a:r>
              <a:t>Să fiu o întrupare</a:t>
            </a:r>
            <a:br/>
            <a:r>
              <a:t>A voii Tale apoi îmi ceri</a:t>
            </a:r>
            <a:br/>
            <a:r>
              <a:t>Să fac a Ta lucrare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